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1"/>
  </p:notesMasterIdLst>
  <p:sldIdLst>
    <p:sldId id="257" r:id="rId5"/>
    <p:sldId id="261" r:id="rId6"/>
    <p:sldId id="265" r:id="rId7"/>
    <p:sldId id="301" r:id="rId8"/>
    <p:sldId id="302" r:id="rId9"/>
    <p:sldId id="263" r:id="rId10"/>
  </p:sldIdLst>
  <p:sldSz cx="21374100" cy="15113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Open Sans" panose="020B0606030504020204" pitchFamily="34" charset="0"/>
      <p:regular r:id="rId16"/>
      <p:bold r:id="rId17"/>
      <p:italic r:id="rId18"/>
      <p:boldItalic r:id="rId19"/>
    </p:embeddedFont>
    <p:embeddedFont>
      <p:font typeface="Open Sans Bold" panose="020B0806030504020204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C89D99-3488-46FD-92C2-AAC5556877D5}" v="5" dt="2022-01-17T14:02:42.7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7" autoAdjust="0"/>
    <p:restoredTop sz="94518" autoAdjust="0"/>
  </p:normalViewPr>
  <p:slideViewPr>
    <p:cSldViewPr>
      <p:cViewPr varScale="1">
        <p:scale>
          <a:sx n="33" d="100"/>
          <a:sy n="33" d="100"/>
        </p:scale>
        <p:origin x="984" y="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font" Target="fonts/font10.fntdata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Taylor" userId="71081194-d7c2-42ce-b71d-2f7f4ec830ff" providerId="ADAL" clId="{0EC89D99-3488-46FD-92C2-AAC5556877D5}"/>
    <pc:docChg chg="undo redo custSel addSld delSld modSld sldOrd">
      <pc:chgData name="Tom Taylor" userId="71081194-d7c2-42ce-b71d-2f7f4ec830ff" providerId="ADAL" clId="{0EC89D99-3488-46FD-92C2-AAC5556877D5}" dt="2022-01-25T14:10:10.805" v="2077" actId="47"/>
      <pc:docMkLst>
        <pc:docMk/>
      </pc:docMkLst>
      <pc:sldChg chg="modSp mod">
        <pc:chgData name="Tom Taylor" userId="71081194-d7c2-42ce-b71d-2f7f4ec830ff" providerId="ADAL" clId="{0EC89D99-3488-46FD-92C2-AAC5556877D5}" dt="2022-01-17T12:16:53.726" v="19" actId="14100"/>
        <pc:sldMkLst>
          <pc:docMk/>
          <pc:sldMk cId="0" sldId="257"/>
        </pc:sldMkLst>
        <pc:picChg chg="mod">
          <ac:chgData name="Tom Taylor" userId="71081194-d7c2-42ce-b71d-2f7f4ec830ff" providerId="ADAL" clId="{0EC89D99-3488-46FD-92C2-AAC5556877D5}" dt="2022-01-17T12:16:53.726" v="19" actId="14100"/>
          <ac:picMkLst>
            <pc:docMk/>
            <pc:sldMk cId="0" sldId="257"/>
            <ac:picMk id="5" creationId="{00000000-0000-0000-0000-000000000000}"/>
          </ac:picMkLst>
        </pc:picChg>
      </pc:sldChg>
      <pc:sldChg chg="del">
        <pc:chgData name="Tom Taylor" userId="71081194-d7c2-42ce-b71d-2f7f4ec830ff" providerId="ADAL" clId="{0EC89D99-3488-46FD-92C2-AAC5556877D5}" dt="2022-01-17T12:14:29.373" v="0" actId="47"/>
        <pc:sldMkLst>
          <pc:docMk/>
          <pc:sldMk cId="0" sldId="258"/>
        </pc:sldMkLst>
      </pc:sldChg>
      <pc:sldChg chg="del">
        <pc:chgData name="Tom Taylor" userId="71081194-d7c2-42ce-b71d-2f7f4ec830ff" providerId="ADAL" clId="{0EC89D99-3488-46FD-92C2-AAC5556877D5}" dt="2022-01-17T12:14:33.402" v="1" actId="47"/>
        <pc:sldMkLst>
          <pc:docMk/>
          <pc:sldMk cId="0" sldId="260"/>
        </pc:sldMkLst>
      </pc:sldChg>
      <pc:sldChg chg="modSp mod ord">
        <pc:chgData name="Tom Taylor" userId="71081194-d7c2-42ce-b71d-2f7f4ec830ff" providerId="ADAL" clId="{0EC89D99-3488-46FD-92C2-AAC5556877D5}" dt="2022-01-17T12:21:39.067" v="199" actId="113"/>
        <pc:sldMkLst>
          <pc:docMk/>
          <pc:sldMk cId="0" sldId="261"/>
        </pc:sldMkLst>
        <pc:spChg chg="mod">
          <ac:chgData name="Tom Taylor" userId="71081194-d7c2-42ce-b71d-2f7f4ec830ff" providerId="ADAL" clId="{0EC89D99-3488-46FD-92C2-AAC5556877D5}" dt="2022-01-17T12:21:39.067" v="199" actId="113"/>
          <ac:spMkLst>
            <pc:docMk/>
            <pc:sldMk cId="0" sldId="261"/>
            <ac:spMk id="3" creationId="{00000000-0000-0000-0000-000000000000}"/>
          </ac:spMkLst>
        </pc:spChg>
        <pc:spChg chg="mod">
          <ac:chgData name="Tom Taylor" userId="71081194-d7c2-42ce-b71d-2f7f4ec830ff" providerId="ADAL" clId="{0EC89D99-3488-46FD-92C2-AAC5556877D5}" dt="2022-01-17T12:21:28.528" v="196" actId="113"/>
          <ac:spMkLst>
            <pc:docMk/>
            <pc:sldMk cId="0" sldId="261"/>
            <ac:spMk id="8" creationId="{00000000-0000-0000-0000-000000000000}"/>
          </ac:spMkLst>
        </pc:spChg>
        <pc:spChg chg="mod">
          <ac:chgData name="Tom Taylor" userId="71081194-d7c2-42ce-b71d-2f7f4ec830ff" providerId="ADAL" clId="{0EC89D99-3488-46FD-92C2-AAC5556877D5}" dt="2022-01-17T12:21:32.361" v="197" actId="113"/>
          <ac:spMkLst>
            <pc:docMk/>
            <pc:sldMk cId="0" sldId="261"/>
            <ac:spMk id="9" creationId="{00000000-0000-0000-0000-000000000000}"/>
          </ac:spMkLst>
        </pc:spChg>
        <pc:spChg chg="mod">
          <ac:chgData name="Tom Taylor" userId="71081194-d7c2-42ce-b71d-2f7f4ec830ff" providerId="ADAL" clId="{0EC89D99-3488-46FD-92C2-AAC5556877D5}" dt="2022-01-17T12:21:36.293" v="198" actId="113"/>
          <ac:spMkLst>
            <pc:docMk/>
            <pc:sldMk cId="0" sldId="261"/>
            <ac:spMk id="13" creationId="{00000000-0000-0000-0000-000000000000}"/>
          </ac:spMkLst>
        </pc:spChg>
        <pc:spChg chg="mod">
          <ac:chgData name="Tom Taylor" userId="71081194-d7c2-42ce-b71d-2f7f4ec830ff" providerId="ADAL" clId="{0EC89D99-3488-46FD-92C2-AAC5556877D5}" dt="2022-01-17T12:21:08.863" v="194" actId="1076"/>
          <ac:spMkLst>
            <pc:docMk/>
            <pc:sldMk cId="0" sldId="261"/>
            <ac:spMk id="16" creationId="{00000000-0000-0000-0000-000000000000}"/>
          </ac:spMkLst>
        </pc:spChg>
        <pc:spChg chg="mod">
          <ac:chgData name="Tom Taylor" userId="71081194-d7c2-42ce-b71d-2f7f4ec830ff" providerId="ADAL" clId="{0EC89D99-3488-46FD-92C2-AAC5556877D5}" dt="2022-01-17T12:21:22.107" v="195" actId="113"/>
          <ac:spMkLst>
            <pc:docMk/>
            <pc:sldMk cId="0" sldId="261"/>
            <ac:spMk id="20" creationId="{00000000-0000-0000-0000-000000000000}"/>
          </ac:spMkLst>
        </pc:spChg>
      </pc:sldChg>
      <pc:sldChg chg="del">
        <pc:chgData name="Tom Taylor" userId="71081194-d7c2-42ce-b71d-2f7f4ec830ff" providerId="ADAL" clId="{0EC89D99-3488-46FD-92C2-AAC5556877D5}" dt="2022-01-17T12:14:53.095" v="2" actId="47"/>
        <pc:sldMkLst>
          <pc:docMk/>
          <pc:sldMk cId="2187574866" sldId="264"/>
        </pc:sldMkLst>
      </pc:sldChg>
      <pc:sldChg chg="ord">
        <pc:chgData name="Tom Taylor" userId="71081194-d7c2-42ce-b71d-2f7f4ec830ff" providerId="ADAL" clId="{0EC89D99-3488-46FD-92C2-AAC5556877D5}" dt="2022-01-17T12:23:21.779" v="201"/>
        <pc:sldMkLst>
          <pc:docMk/>
          <pc:sldMk cId="2260424473" sldId="265"/>
        </pc:sldMkLst>
      </pc:sldChg>
      <pc:sldChg chg="add del">
        <pc:chgData name="Tom Taylor" userId="71081194-d7c2-42ce-b71d-2f7f4ec830ff" providerId="ADAL" clId="{0EC89D99-3488-46FD-92C2-AAC5556877D5}" dt="2022-01-17T12:16:58.922" v="21" actId="47"/>
        <pc:sldMkLst>
          <pc:docMk/>
          <pc:sldMk cId="2372041271" sldId="266"/>
        </pc:sldMkLst>
      </pc:sldChg>
      <pc:sldChg chg="del">
        <pc:chgData name="Tom Taylor" userId="71081194-d7c2-42ce-b71d-2f7f4ec830ff" providerId="ADAL" clId="{0EC89D99-3488-46FD-92C2-AAC5556877D5}" dt="2022-01-17T12:37:41.756" v="1333" actId="47"/>
        <pc:sldMkLst>
          <pc:docMk/>
          <pc:sldMk cId="4244397091" sldId="268"/>
        </pc:sldMkLst>
      </pc:sldChg>
      <pc:sldChg chg="del">
        <pc:chgData name="Tom Taylor" userId="71081194-d7c2-42ce-b71d-2f7f4ec830ff" providerId="ADAL" clId="{0EC89D99-3488-46FD-92C2-AAC5556877D5}" dt="2022-01-25T14:10:10.805" v="2077" actId="47"/>
        <pc:sldMkLst>
          <pc:docMk/>
          <pc:sldMk cId="1448428761" sldId="269"/>
        </pc:sldMkLst>
      </pc:sldChg>
      <pc:sldChg chg="new del">
        <pc:chgData name="Tom Taylor" userId="71081194-d7c2-42ce-b71d-2f7f4ec830ff" providerId="ADAL" clId="{0EC89D99-3488-46FD-92C2-AAC5556877D5}" dt="2022-01-17T12:15:15.719" v="5" actId="680"/>
        <pc:sldMkLst>
          <pc:docMk/>
          <pc:sldMk cId="2331588270" sldId="270"/>
        </pc:sldMkLst>
      </pc:sldChg>
      <pc:sldChg chg="addSp delSp modSp del mod">
        <pc:chgData name="Tom Taylor" userId="71081194-d7c2-42ce-b71d-2f7f4ec830ff" providerId="ADAL" clId="{0EC89D99-3488-46FD-92C2-AAC5556877D5}" dt="2022-01-17T14:04:53.789" v="1528" actId="2696"/>
        <pc:sldMkLst>
          <pc:docMk/>
          <pc:sldMk cId="1550241062" sldId="300"/>
        </pc:sldMkLst>
        <pc:spChg chg="del mod">
          <ac:chgData name="Tom Taylor" userId="71081194-d7c2-42ce-b71d-2f7f4ec830ff" providerId="ADAL" clId="{0EC89D99-3488-46FD-92C2-AAC5556877D5}" dt="2022-01-17T12:18:57.984" v="130"/>
          <ac:spMkLst>
            <pc:docMk/>
            <pc:sldMk cId="1550241062" sldId="300"/>
            <ac:spMk id="5" creationId="{F69FE5FD-184F-4C38-96C2-0BCE3DD1ABEC}"/>
          </ac:spMkLst>
        </pc:spChg>
        <pc:spChg chg="add del mod">
          <ac:chgData name="Tom Taylor" userId="71081194-d7c2-42ce-b71d-2f7f4ec830ff" providerId="ADAL" clId="{0EC89D99-3488-46FD-92C2-AAC5556877D5}" dt="2022-01-17T12:23:54.218" v="228"/>
          <ac:spMkLst>
            <pc:docMk/>
            <pc:sldMk cId="1550241062" sldId="300"/>
            <ac:spMk id="6" creationId="{20E00376-BD7F-4581-97FB-990750DFA505}"/>
          </ac:spMkLst>
        </pc:spChg>
        <pc:spChg chg="mod">
          <ac:chgData name="Tom Taylor" userId="71081194-d7c2-42ce-b71d-2f7f4ec830ff" providerId="ADAL" clId="{0EC89D99-3488-46FD-92C2-AAC5556877D5}" dt="2022-01-17T12:18:07.864" v="47" actId="20577"/>
          <ac:spMkLst>
            <pc:docMk/>
            <pc:sldMk cId="1550241062" sldId="300"/>
            <ac:spMk id="16" creationId="{00000000-0000-0000-0000-000000000000}"/>
          </ac:spMkLst>
        </pc:spChg>
        <pc:spChg chg="add mod">
          <ac:chgData name="Tom Taylor" userId="71081194-d7c2-42ce-b71d-2f7f4ec830ff" providerId="ADAL" clId="{0EC89D99-3488-46FD-92C2-AAC5556877D5}" dt="2022-01-17T12:37:32.100" v="1331" actId="14100"/>
          <ac:spMkLst>
            <pc:docMk/>
            <pc:sldMk cId="1550241062" sldId="300"/>
            <ac:spMk id="19" creationId="{7E27F21A-A2EB-42BB-B8F1-469CBF85C5CC}"/>
          </ac:spMkLst>
        </pc:spChg>
        <pc:spChg chg="del">
          <ac:chgData name="Tom Taylor" userId="71081194-d7c2-42ce-b71d-2f7f4ec830ff" providerId="ADAL" clId="{0EC89D99-3488-46FD-92C2-AAC5556877D5}" dt="2022-01-17T12:25:52.400" v="238" actId="478"/>
          <ac:spMkLst>
            <pc:docMk/>
            <pc:sldMk cId="1550241062" sldId="300"/>
            <ac:spMk id="20" creationId="{00000000-0000-0000-0000-000000000000}"/>
          </ac:spMkLst>
        </pc:spChg>
        <pc:spChg chg="del mod">
          <ac:chgData name="Tom Taylor" userId="71081194-d7c2-42ce-b71d-2f7f4ec830ff" providerId="ADAL" clId="{0EC89D99-3488-46FD-92C2-AAC5556877D5}" dt="2022-01-17T12:25:55.423" v="240" actId="478"/>
          <ac:spMkLst>
            <pc:docMk/>
            <pc:sldMk cId="1550241062" sldId="300"/>
            <ac:spMk id="21" creationId="{00000000-0000-0000-0000-000000000000}"/>
          </ac:spMkLst>
        </pc:spChg>
        <pc:spChg chg="del mod">
          <ac:chgData name="Tom Taylor" userId="71081194-d7c2-42ce-b71d-2f7f4ec830ff" providerId="ADAL" clId="{0EC89D99-3488-46FD-92C2-AAC5556877D5}" dt="2022-01-17T12:25:43.368" v="235" actId="478"/>
          <ac:spMkLst>
            <pc:docMk/>
            <pc:sldMk cId="1550241062" sldId="300"/>
            <ac:spMk id="22" creationId="{00000000-0000-0000-0000-000000000000}"/>
          </ac:spMkLst>
        </pc:spChg>
        <pc:spChg chg="del">
          <ac:chgData name="Tom Taylor" userId="71081194-d7c2-42ce-b71d-2f7f4ec830ff" providerId="ADAL" clId="{0EC89D99-3488-46FD-92C2-AAC5556877D5}" dt="2022-01-17T12:25:26.783" v="232" actId="478"/>
          <ac:spMkLst>
            <pc:docMk/>
            <pc:sldMk cId="1550241062" sldId="300"/>
            <ac:spMk id="29" creationId="{00000000-0000-0000-0000-000000000000}"/>
          </ac:spMkLst>
        </pc:spChg>
        <pc:grpChg chg="del">
          <ac:chgData name="Tom Taylor" userId="71081194-d7c2-42ce-b71d-2f7f4ec830ff" providerId="ADAL" clId="{0EC89D99-3488-46FD-92C2-AAC5556877D5}" dt="2022-01-17T12:25:38.202" v="233" actId="478"/>
          <ac:grpSpMkLst>
            <pc:docMk/>
            <pc:sldMk cId="1550241062" sldId="300"/>
            <ac:grpSpMk id="14" creationId="{00000000-0000-0000-0000-000000000000}"/>
          </ac:grpSpMkLst>
        </pc:grpChg>
      </pc:sldChg>
      <pc:sldChg chg="modSp add mod">
        <pc:chgData name="Tom Taylor" userId="71081194-d7c2-42ce-b71d-2f7f4ec830ff" providerId="ADAL" clId="{0EC89D99-3488-46FD-92C2-AAC5556877D5}" dt="2022-01-17T14:33:31.537" v="1813" actId="20577"/>
        <pc:sldMkLst>
          <pc:docMk/>
          <pc:sldMk cId="971567247" sldId="301"/>
        </pc:sldMkLst>
        <pc:spChg chg="mod">
          <ac:chgData name="Tom Taylor" userId="71081194-d7c2-42ce-b71d-2f7f4ec830ff" providerId="ADAL" clId="{0EC89D99-3488-46FD-92C2-AAC5556877D5}" dt="2022-01-17T14:33:31.537" v="1813" actId="20577"/>
          <ac:spMkLst>
            <pc:docMk/>
            <pc:sldMk cId="971567247" sldId="301"/>
            <ac:spMk id="19" creationId="{7E27F21A-A2EB-42BB-B8F1-469CBF85C5CC}"/>
          </ac:spMkLst>
        </pc:spChg>
      </pc:sldChg>
      <pc:sldChg chg="add del">
        <pc:chgData name="Tom Taylor" userId="71081194-d7c2-42ce-b71d-2f7f4ec830ff" providerId="ADAL" clId="{0EC89D99-3488-46FD-92C2-AAC5556877D5}" dt="2022-01-17T12:26:00.330" v="241" actId="47"/>
        <pc:sldMkLst>
          <pc:docMk/>
          <pc:sldMk cId="1313037869" sldId="301"/>
        </pc:sldMkLst>
      </pc:sldChg>
      <pc:sldChg chg="modSp add mod">
        <pc:chgData name="Tom Taylor" userId="71081194-d7c2-42ce-b71d-2f7f4ec830ff" providerId="ADAL" clId="{0EC89D99-3488-46FD-92C2-AAC5556877D5}" dt="2022-01-25T13:50:13.029" v="2076" actId="20577"/>
        <pc:sldMkLst>
          <pc:docMk/>
          <pc:sldMk cId="348195125" sldId="302"/>
        </pc:sldMkLst>
        <pc:spChg chg="mod">
          <ac:chgData name="Tom Taylor" userId="71081194-d7c2-42ce-b71d-2f7f4ec830ff" providerId="ADAL" clId="{0EC89D99-3488-46FD-92C2-AAC5556877D5}" dt="2022-01-25T13:50:13.029" v="2076" actId="20577"/>
          <ac:spMkLst>
            <pc:docMk/>
            <pc:sldMk cId="348195125" sldId="302"/>
            <ac:spMk id="19" creationId="{7E27F21A-A2EB-42BB-B8F1-469CBF85C5CC}"/>
          </ac:spMkLst>
        </pc:spChg>
      </pc:sldChg>
      <pc:sldChg chg="add del">
        <pc:chgData name="Tom Taylor" userId="71081194-d7c2-42ce-b71d-2f7f4ec830ff" providerId="ADAL" clId="{0EC89D99-3488-46FD-92C2-AAC5556877D5}" dt="2022-01-17T14:04:14.203" v="1523" actId="2890"/>
        <pc:sldMkLst>
          <pc:docMk/>
          <pc:sldMk cId="545525783" sldId="302"/>
        </pc:sldMkLst>
      </pc:sldChg>
      <pc:sldChg chg="modSp add del mod">
        <pc:chgData name="Tom Taylor" userId="71081194-d7c2-42ce-b71d-2f7f4ec830ff" providerId="ADAL" clId="{0EC89D99-3488-46FD-92C2-AAC5556877D5}" dt="2022-01-25T13:48:19.288" v="2048" actId="47"/>
        <pc:sldMkLst>
          <pc:docMk/>
          <pc:sldMk cId="1531485294" sldId="303"/>
        </pc:sldMkLst>
        <pc:spChg chg="mod">
          <ac:chgData name="Tom Taylor" userId="71081194-d7c2-42ce-b71d-2f7f4ec830ff" providerId="ADAL" clId="{0EC89D99-3488-46FD-92C2-AAC5556877D5}" dt="2022-01-17T14:35:40.608" v="2047" actId="20577"/>
          <ac:spMkLst>
            <pc:docMk/>
            <pc:sldMk cId="1531485294" sldId="303"/>
            <ac:spMk id="19" creationId="{7E27F21A-A2EB-42BB-B8F1-469CBF85C5C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D9C2B-8D8C-4D7E-BD7A-9E890784E64E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C6761-5B1C-4C78-9384-37EF5B3282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782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18" Type="http://schemas.openxmlformats.org/officeDocument/2006/relationships/image" Target="../media/image25.sv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19.svg"/><Relationship Id="rId17" Type="http://schemas.openxmlformats.org/officeDocument/2006/relationships/image" Target="../media/image24.png"/><Relationship Id="rId2" Type="http://schemas.openxmlformats.org/officeDocument/2006/relationships/image" Target="../media/image10.png"/><Relationship Id="rId16" Type="http://schemas.openxmlformats.org/officeDocument/2006/relationships/image" Target="../media/image2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svg"/><Relationship Id="rId15" Type="http://schemas.openxmlformats.org/officeDocument/2006/relationships/image" Target="../media/image22.png"/><Relationship Id="rId10" Type="http://schemas.openxmlformats.org/officeDocument/2006/relationships/hyperlink" Target="https://tslkirklees.org.uk/wp-content/uploads/2021/12/TSL-Community-Anchor-Postcard.pdf" TargetMode="External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10" Type="http://schemas.openxmlformats.org/officeDocument/2006/relationships/image" Target="../media/image28.png"/><Relationship Id="rId4" Type="http://schemas.openxmlformats.org/officeDocument/2006/relationships/image" Target="../media/image4.png"/><Relationship Id="rId9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1495" r="755" b="19964"/>
          <a:stretch>
            <a:fillRect/>
          </a:stretch>
        </p:blipFill>
        <p:spPr>
          <a:xfrm>
            <a:off x="14168139" y="9341273"/>
            <a:ext cx="6602222" cy="389439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957245" y="8255806"/>
            <a:ext cx="10867078" cy="604481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69646">
            <a:off x="-921330" y="4172068"/>
            <a:ext cx="6958852" cy="559317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614442" flipH="1">
            <a:off x="-3818578" y="1095946"/>
            <a:ext cx="4772842" cy="444470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4168139" y="13015799"/>
            <a:ext cx="3301111" cy="173308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/>
          <a:srcRect l="824" t="30425" b="26959"/>
          <a:stretch>
            <a:fillRect/>
          </a:stretch>
        </p:blipFill>
        <p:spPr>
          <a:xfrm>
            <a:off x="17760454" y="13235671"/>
            <a:ext cx="3009907" cy="129333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158762" y="1125043"/>
            <a:ext cx="20225238" cy="1400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039"/>
              </a:lnSpc>
              <a:spcBef>
                <a:spcPct val="0"/>
              </a:spcBef>
            </a:pPr>
            <a:r>
              <a:rPr lang="en-US" sz="9099" dirty="0">
                <a:solidFill>
                  <a:srgbClr val="545454"/>
                </a:solidFill>
                <a:latin typeface="Open Sans"/>
              </a:rPr>
              <a:t>TSL Community Anchor Network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267450" y="3965773"/>
            <a:ext cx="7010400" cy="2693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975"/>
              </a:lnSpc>
            </a:pPr>
            <a:r>
              <a:rPr lang="en-US" sz="6399" spc="-159" dirty="0">
                <a:solidFill>
                  <a:srgbClr val="808080"/>
                </a:solidFill>
                <a:latin typeface="Open Sans"/>
              </a:rPr>
              <a:t>Helping local groups make great things happen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567489" y="6663972"/>
            <a:ext cx="7854188" cy="954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28"/>
              </a:lnSpc>
            </a:pPr>
            <a:r>
              <a:rPr lang="en-US" sz="7200">
                <a:solidFill>
                  <a:srgbClr val="258484"/>
                </a:solidFill>
                <a:latin typeface="Open Sans Bold"/>
              </a:rPr>
              <a:t>Batley/Spen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4496962" y="4044061"/>
            <a:ext cx="5890543" cy="1084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58"/>
              </a:lnSpc>
            </a:pPr>
            <a:r>
              <a:rPr lang="en-US" sz="4200" dirty="0">
                <a:solidFill>
                  <a:srgbClr val="258484"/>
                </a:solidFill>
                <a:latin typeface="Pangolin Bold"/>
              </a:rPr>
              <a:t>    </a:t>
            </a:r>
            <a:r>
              <a:rPr lang="en-US" sz="4200" b="1" dirty="0">
                <a:solidFill>
                  <a:srgbClr val="258484"/>
                </a:solidFill>
                <a:latin typeface="Pangolin Bold"/>
              </a:rPr>
              <a:t>Yorkshire Children's Centre (YCC) 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384981" y="5335455"/>
            <a:ext cx="7802310" cy="1074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58"/>
              </a:lnSpc>
            </a:pPr>
            <a:r>
              <a:rPr lang="en-US" sz="4200" dirty="0">
                <a:solidFill>
                  <a:srgbClr val="258484"/>
                </a:solidFill>
                <a:latin typeface="Pangolin Bold"/>
              </a:rPr>
              <a:t>Indian Muslim  </a:t>
            </a:r>
          </a:p>
          <a:p>
            <a:pPr algn="ctr">
              <a:lnSpc>
                <a:spcPts val="4158"/>
              </a:lnSpc>
            </a:pPr>
            <a:r>
              <a:rPr lang="en-US" sz="4200" dirty="0">
                <a:solidFill>
                  <a:srgbClr val="258484"/>
                </a:solidFill>
                <a:latin typeface="Pangolin Bold"/>
              </a:rPr>
              <a:t>Welfare Society (IMWS)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8631680" y="5793074"/>
            <a:ext cx="2572234" cy="550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58"/>
              </a:lnSpc>
            </a:pPr>
            <a:r>
              <a:rPr lang="en-US" sz="4200">
                <a:solidFill>
                  <a:srgbClr val="258484"/>
                </a:solidFill>
                <a:latin typeface="Pangolin Bold"/>
              </a:rPr>
              <a:t>TBC 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801817" y="12806920"/>
            <a:ext cx="765672" cy="3847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alphaModFix amt="7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83664">
            <a:off x="7546612" y="11800168"/>
            <a:ext cx="963436" cy="1204295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8660417" y="12505138"/>
            <a:ext cx="5044646" cy="1084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58"/>
              </a:lnSpc>
            </a:pPr>
            <a:r>
              <a:rPr lang="en-US" sz="4200" b="1" dirty="0" err="1">
                <a:solidFill>
                  <a:srgbClr val="23673A"/>
                </a:solidFill>
                <a:latin typeface="Pangolin Bold"/>
              </a:rPr>
              <a:t>Denby</a:t>
            </a:r>
            <a:r>
              <a:rPr lang="en-US" sz="4200" b="1" dirty="0">
                <a:solidFill>
                  <a:srgbClr val="23673A"/>
                </a:solidFill>
                <a:latin typeface="Pangolin Bold"/>
              </a:rPr>
              <a:t> Dale </a:t>
            </a:r>
          </a:p>
          <a:p>
            <a:pPr>
              <a:lnSpc>
                <a:spcPts val="4158"/>
              </a:lnSpc>
            </a:pPr>
            <a:r>
              <a:rPr lang="en-US" sz="4200" b="1" dirty="0">
                <a:solidFill>
                  <a:srgbClr val="23673A"/>
                </a:solidFill>
                <a:latin typeface="Pangolin Bold"/>
              </a:rPr>
              <a:t>Centre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620510" y="13272678"/>
            <a:ext cx="2572234" cy="1623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58"/>
              </a:lnSpc>
            </a:pPr>
            <a:r>
              <a:rPr lang="en-US" sz="4200" b="1" dirty="0">
                <a:solidFill>
                  <a:srgbClr val="23673A"/>
                </a:solidFill>
                <a:latin typeface="Pangolin Bold"/>
              </a:rPr>
              <a:t>Valleys Anchor Network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4121864" y="7802636"/>
            <a:ext cx="1066625" cy="1386507"/>
            <a:chOff x="0" y="0"/>
            <a:chExt cx="1422166" cy="1848676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289404" y="1335676"/>
              <a:ext cx="1020895" cy="513000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8">
              <a:alphaModFix amt="78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-305840">
              <a:off x="68793" y="53891"/>
              <a:ext cx="1284581" cy="1605726"/>
            </a:xfrm>
            <a:prstGeom prst="rect">
              <a:avLst/>
            </a:prstGeom>
          </p:spPr>
        </p:pic>
      </p:grpSp>
      <p:sp>
        <p:nvSpPr>
          <p:cNvPr id="13" name="TextBox 13"/>
          <p:cNvSpPr txBox="1"/>
          <p:nvPr/>
        </p:nvSpPr>
        <p:spPr>
          <a:xfrm>
            <a:off x="15192743" y="8495663"/>
            <a:ext cx="5412147" cy="1084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58"/>
              </a:lnSpc>
            </a:pPr>
            <a:r>
              <a:rPr lang="en-US" sz="4200" b="1" dirty="0">
                <a:solidFill>
                  <a:srgbClr val="EB7A0B"/>
                </a:solidFill>
                <a:latin typeface="Pangolin Bold"/>
              </a:rPr>
              <a:t>Support 2 Recovery (S2R)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188490" y="11184526"/>
            <a:ext cx="5101842" cy="1074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58"/>
              </a:lnSpc>
            </a:pPr>
            <a:r>
              <a:rPr lang="en-US" sz="4200" dirty="0">
                <a:solidFill>
                  <a:srgbClr val="EB7A0B"/>
                </a:solidFill>
                <a:latin typeface="Pangolin Bold"/>
              </a:rPr>
              <a:t>Ravensthorpe Community Centre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8888314" y="13366945"/>
            <a:ext cx="1933603" cy="550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58"/>
              </a:lnSpc>
            </a:pPr>
            <a:r>
              <a:rPr lang="en-US" sz="4200" dirty="0">
                <a:solidFill>
                  <a:srgbClr val="EB7A0B"/>
                </a:solidFill>
                <a:latin typeface="Pangolin Bold"/>
              </a:rPr>
              <a:t>TBC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93643" y="694896"/>
            <a:ext cx="20225238" cy="1964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039"/>
              </a:lnSpc>
              <a:spcBef>
                <a:spcPct val="0"/>
              </a:spcBef>
            </a:pPr>
            <a:r>
              <a:rPr lang="en-US" sz="9099" dirty="0">
                <a:solidFill>
                  <a:srgbClr val="545454"/>
                </a:solidFill>
                <a:latin typeface="Open Sans"/>
              </a:rPr>
              <a:t>The Community Anchor Network</a:t>
            </a:r>
          </a:p>
          <a:p>
            <a:pPr>
              <a:spcBef>
                <a:spcPct val="0"/>
              </a:spcBef>
            </a:pPr>
            <a:r>
              <a:rPr lang="en-US" sz="3600" dirty="0">
                <a:solidFill>
                  <a:srgbClr val="545454"/>
                </a:solidFill>
                <a:latin typeface="Open Sans"/>
              </a:rPr>
              <a:t>See</a:t>
            </a:r>
            <a:r>
              <a:rPr lang="en-GB" sz="3600" dirty="0">
                <a:hlinkClick r:id="rId10"/>
              </a:rPr>
              <a:t>TSL Community Anchor Postcard (tslkirklees.org.uk)</a:t>
            </a:r>
            <a:r>
              <a:rPr lang="en-US" sz="3600" dirty="0">
                <a:solidFill>
                  <a:srgbClr val="545454"/>
                </a:solidFill>
                <a:latin typeface="Open Sans"/>
              </a:rPr>
              <a:t> for contact details of Lead Anchors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848800" y="9643599"/>
            <a:ext cx="7854188" cy="954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28"/>
              </a:lnSpc>
            </a:pPr>
            <a:r>
              <a:rPr lang="en-US" sz="7200">
                <a:solidFill>
                  <a:srgbClr val="B9322E"/>
                </a:solidFill>
                <a:latin typeface="Open Sans Bold"/>
              </a:rPr>
              <a:t>Huddersfield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160581" y="9650476"/>
            <a:ext cx="8717399" cy="954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28"/>
              </a:lnSpc>
            </a:pPr>
            <a:r>
              <a:rPr lang="en-US" sz="7200" dirty="0">
                <a:solidFill>
                  <a:srgbClr val="EB7A0B"/>
                </a:solidFill>
                <a:latin typeface="Open Sans Bold"/>
              </a:rPr>
              <a:t>Dewsbury/</a:t>
            </a:r>
            <a:r>
              <a:rPr lang="en-US" sz="7200" dirty="0" err="1">
                <a:solidFill>
                  <a:srgbClr val="EB7A0B"/>
                </a:solidFill>
                <a:latin typeface="Open Sans Bold"/>
              </a:rPr>
              <a:t>Mirfield</a:t>
            </a:r>
            <a:endParaRPr lang="en-US" sz="7200" dirty="0">
              <a:solidFill>
                <a:srgbClr val="EB7A0B"/>
              </a:solidFill>
              <a:latin typeface="Open Sans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8567489" y="11283112"/>
            <a:ext cx="3270241" cy="954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28"/>
              </a:lnSpc>
            </a:pPr>
            <a:r>
              <a:rPr lang="en-US" sz="7200">
                <a:solidFill>
                  <a:srgbClr val="008037"/>
                </a:solidFill>
                <a:latin typeface="Open Sans Bold"/>
              </a:rPr>
              <a:t>Rural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540154" y="6890450"/>
            <a:ext cx="6309897" cy="550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58"/>
              </a:lnSpc>
            </a:pPr>
            <a:r>
              <a:rPr lang="en-US" sz="4200" b="1" dirty="0">
                <a:solidFill>
                  <a:srgbClr val="B9322E"/>
                </a:solidFill>
                <a:latin typeface="Pangolin Bold"/>
              </a:rPr>
              <a:t>Local Services 2 You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415554" y="11225962"/>
            <a:ext cx="4976501" cy="1074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58"/>
              </a:lnSpc>
            </a:pPr>
            <a:r>
              <a:rPr lang="en-US" sz="4200">
                <a:solidFill>
                  <a:srgbClr val="B9322E"/>
                </a:solidFill>
                <a:latin typeface="Pangolin Bold"/>
              </a:rPr>
              <a:t>Thornton Lodge Action Group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629709" y="5363488"/>
            <a:ext cx="4321895" cy="1074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58"/>
              </a:lnSpc>
            </a:pPr>
            <a:r>
              <a:rPr lang="en-US" sz="4200">
                <a:solidFill>
                  <a:srgbClr val="B9322E"/>
                </a:solidFill>
                <a:latin typeface="Pangolin Bold"/>
              </a:rPr>
              <a:t>Huddersfield Mission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659550" y="13091878"/>
            <a:ext cx="2767992" cy="550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58"/>
              </a:lnSpc>
            </a:pPr>
            <a:r>
              <a:rPr lang="en-US" sz="4200">
                <a:solidFill>
                  <a:srgbClr val="B9322E"/>
                </a:solidFill>
                <a:latin typeface="Pangolin Bold"/>
              </a:rPr>
              <a:t>Locorum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088608" y="8231629"/>
            <a:ext cx="4242246" cy="1074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58"/>
              </a:lnSpc>
            </a:pPr>
            <a:r>
              <a:rPr lang="en-US" sz="4200">
                <a:solidFill>
                  <a:srgbClr val="B9322E"/>
                </a:solidFill>
                <a:latin typeface="Pangolin Bold"/>
              </a:rPr>
              <a:t>The Branch </a:t>
            </a:r>
          </a:p>
          <a:p>
            <a:pPr>
              <a:lnSpc>
                <a:spcPts val="4158"/>
              </a:lnSpc>
            </a:pPr>
            <a:r>
              <a:rPr lang="en-US" sz="4200">
                <a:solidFill>
                  <a:srgbClr val="B9322E"/>
                </a:solidFill>
                <a:latin typeface="Pangolin Bold"/>
              </a:rPr>
              <a:t>(Jubilee Centre)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473529" y="6322807"/>
            <a:ext cx="1066625" cy="1386507"/>
            <a:chOff x="0" y="0"/>
            <a:chExt cx="1422166" cy="1848676"/>
          </a:xfrm>
        </p:grpSpPr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289404" y="1335676"/>
              <a:ext cx="1020895" cy="513000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13">
              <a:alphaModFix amt="78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-305840">
              <a:off x="68793" y="53891"/>
              <a:ext cx="1284581" cy="1605726"/>
            </a:xfrm>
            <a:prstGeom prst="rect">
              <a:avLst/>
            </a:prstGeom>
          </p:spPr>
        </p:pic>
      </p:grpSp>
      <p:grpSp>
        <p:nvGrpSpPr>
          <p:cNvPr id="28" name="Group 28"/>
          <p:cNvGrpSpPr/>
          <p:nvPr/>
        </p:nvGrpSpPr>
        <p:grpSpPr>
          <a:xfrm>
            <a:off x="859471" y="7919160"/>
            <a:ext cx="1066625" cy="1386507"/>
            <a:chOff x="0" y="0"/>
            <a:chExt cx="1422166" cy="1848676"/>
          </a:xfrm>
        </p:grpSpPr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289404" y="1335676"/>
              <a:ext cx="1020895" cy="513000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13">
              <a:alphaModFix amt="78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-305840">
              <a:off x="68793" y="53891"/>
              <a:ext cx="1284581" cy="1605726"/>
            </a:xfrm>
            <a:prstGeom prst="rect">
              <a:avLst/>
            </a:prstGeom>
          </p:spPr>
        </p:pic>
      </p:grpSp>
      <p:grpSp>
        <p:nvGrpSpPr>
          <p:cNvPr id="31" name="Group 31"/>
          <p:cNvGrpSpPr/>
          <p:nvPr/>
        </p:nvGrpSpPr>
        <p:grpSpPr>
          <a:xfrm>
            <a:off x="1555296" y="4706742"/>
            <a:ext cx="1066625" cy="1386507"/>
            <a:chOff x="0" y="0"/>
            <a:chExt cx="1422166" cy="1848676"/>
          </a:xfrm>
        </p:grpSpPr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289404" y="1335676"/>
              <a:ext cx="1020895" cy="513000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13">
              <a:alphaModFix amt="78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-305840">
              <a:off x="68793" y="53891"/>
              <a:ext cx="1284581" cy="1605726"/>
            </a:xfrm>
            <a:prstGeom prst="rect">
              <a:avLst/>
            </a:prstGeom>
          </p:spPr>
        </p:pic>
      </p:grpSp>
      <p:grpSp>
        <p:nvGrpSpPr>
          <p:cNvPr id="34" name="Group 34"/>
          <p:cNvGrpSpPr/>
          <p:nvPr/>
        </p:nvGrpSpPr>
        <p:grpSpPr>
          <a:xfrm>
            <a:off x="348929" y="10365044"/>
            <a:ext cx="1066625" cy="1386507"/>
            <a:chOff x="0" y="0"/>
            <a:chExt cx="1422166" cy="1848676"/>
          </a:xfrm>
        </p:grpSpPr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289404" y="1335676"/>
              <a:ext cx="1020895" cy="513000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13">
              <a:alphaModFix amt="78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-305840">
              <a:off x="68793" y="53891"/>
              <a:ext cx="1284581" cy="1605726"/>
            </a:xfrm>
            <a:prstGeom prst="rect">
              <a:avLst/>
            </a:prstGeom>
          </p:spPr>
        </p:pic>
      </p:grpSp>
      <p:grpSp>
        <p:nvGrpSpPr>
          <p:cNvPr id="37" name="Group 37"/>
          <p:cNvGrpSpPr/>
          <p:nvPr/>
        </p:nvGrpSpPr>
        <p:grpSpPr>
          <a:xfrm>
            <a:off x="1540154" y="12368906"/>
            <a:ext cx="1066625" cy="1386507"/>
            <a:chOff x="0" y="0"/>
            <a:chExt cx="1422166" cy="1848676"/>
          </a:xfrm>
        </p:grpSpPr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289404" y="1335676"/>
              <a:ext cx="1020895" cy="513000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13">
              <a:alphaModFix amt="78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-305840">
              <a:off x="68793" y="53891"/>
              <a:ext cx="1284581" cy="1605726"/>
            </a:xfrm>
            <a:prstGeom prst="rect">
              <a:avLst/>
            </a:prstGeom>
          </p:spPr>
        </p:pic>
      </p:grpSp>
      <p:grpSp>
        <p:nvGrpSpPr>
          <p:cNvPr id="40" name="Group 40"/>
          <p:cNvGrpSpPr/>
          <p:nvPr/>
        </p:nvGrpSpPr>
        <p:grpSpPr>
          <a:xfrm>
            <a:off x="14121864" y="10620421"/>
            <a:ext cx="1066625" cy="1386507"/>
            <a:chOff x="0" y="0"/>
            <a:chExt cx="1422166" cy="1848676"/>
          </a:xfrm>
        </p:grpSpPr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289404" y="1335676"/>
              <a:ext cx="1020895" cy="513000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8">
              <a:alphaModFix amt="78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-305840">
              <a:off x="68793" y="53891"/>
              <a:ext cx="1284581" cy="1605726"/>
            </a:xfrm>
            <a:prstGeom prst="rect">
              <a:avLst/>
            </a:prstGeom>
          </p:spPr>
        </p:pic>
      </p:grpSp>
      <p:grpSp>
        <p:nvGrpSpPr>
          <p:cNvPr id="43" name="Group 43"/>
          <p:cNvGrpSpPr/>
          <p:nvPr/>
        </p:nvGrpSpPr>
        <p:grpSpPr>
          <a:xfrm>
            <a:off x="17782109" y="12489470"/>
            <a:ext cx="1066625" cy="1386507"/>
            <a:chOff x="0" y="0"/>
            <a:chExt cx="1422166" cy="1848676"/>
          </a:xfrm>
        </p:grpSpPr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289404" y="1335676"/>
              <a:ext cx="1020895" cy="513000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8">
              <a:alphaModFix amt="78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-305840">
              <a:off x="68793" y="53891"/>
              <a:ext cx="1284581" cy="1605726"/>
            </a:xfrm>
            <a:prstGeom prst="rect">
              <a:avLst/>
            </a:prstGeom>
          </p:spPr>
        </p:pic>
      </p:grpSp>
      <p:grpSp>
        <p:nvGrpSpPr>
          <p:cNvPr id="46" name="Group 46"/>
          <p:cNvGrpSpPr/>
          <p:nvPr/>
        </p:nvGrpSpPr>
        <p:grpSpPr>
          <a:xfrm>
            <a:off x="10718881" y="13115944"/>
            <a:ext cx="1264173" cy="1502983"/>
            <a:chOff x="0" y="0"/>
            <a:chExt cx="1685564" cy="2003977"/>
          </a:xfrm>
        </p:grpSpPr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540765" y="1490977"/>
              <a:ext cx="1020895" cy="513000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4">
              <a:alphaModFix amt="79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983664">
              <a:off x="200492" y="148642"/>
              <a:ext cx="1284581" cy="1605726"/>
            </a:xfrm>
            <a:prstGeom prst="rect">
              <a:avLst/>
            </a:prstGeom>
          </p:spPr>
        </p:pic>
      </p:grpSp>
      <p:grpSp>
        <p:nvGrpSpPr>
          <p:cNvPr id="49" name="Group 49"/>
          <p:cNvGrpSpPr/>
          <p:nvPr/>
        </p:nvGrpSpPr>
        <p:grpSpPr>
          <a:xfrm>
            <a:off x="11356336" y="13272678"/>
            <a:ext cx="1264173" cy="1502983"/>
            <a:chOff x="0" y="0"/>
            <a:chExt cx="1685564" cy="2003977"/>
          </a:xfrm>
        </p:grpSpPr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540765" y="1490977"/>
              <a:ext cx="1020895" cy="513000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4">
              <a:alphaModFix amt="79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983664">
              <a:off x="200492" y="148642"/>
              <a:ext cx="1284581" cy="1605726"/>
            </a:xfrm>
            <a:prstGeom prst="rect">
              <a:avLst/>
            </a:prstGeom>
          </p:spPr>
        </p:pic>
      </p:grpSp>
      <p:grpSp>
        <p:nvGrpSpPr>
          <p:cNvPr id="52" name="Group 52"/>
          <p:cNvGrpSpPr/>
          <p:nvPr/>
        </p:nvGrpSpPr>
        <p:grpSpPr>
          <a:xfrm>
            <a:off x="11553885" y="4356100"/>
            <a:ext cx="1066625" cy="1386507"/>
            <a:chOff x="0" y="0"/>
            <a:chExt cx="1422166" cy="1848676"/>
          </a:xfrm>
        </p:grpSpPr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289404" y="1335676"/>
              <a:ext cx="1020895" cy="513000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17">
              <a:alphaModFix amt="78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-305840">
              <a:off x="68793" y="53891"/>
              <a:ext cx="1284581" cy="1605726"/>
            </a:xfrm>
            <a:prstGeom prst="rect">
              <a:avLst/>
            </a:prstGeom>
          </p:spPr>
        </p:pic>
      </p:grpSp>
      <p:grpSp>
        <p:nvGrpSpPr>
          <p:cNvPr id="55" name="Group 55"/>
          <p:cNvGrpSpPr/>
          <p:nvPr/>
        </p:nvGrpSpPr>
        <p:grpSpPr>
          <a:xfrm>
            <a:off x="13963650" y="3151711"/>
            <a:ext cx="1066625" cy="1386507"/>
            <a:chOff x="0" y="0"/>
            <a:chExt cx="1422166" cy="1848676"/>
          </a:xfrm>
        </p:grpSpPr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289404" y="1335676"/>
              <a:ext cx="1020895" cy="513000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17">
              <a:alphaModFix amt="78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-305840">
              <a:off x="68793" y="53891"/>
              <a:ext cx="1284581" cy="1605726"/>
            </a:xfrm>
            <a:prstGeom prst="rect">
              <a:avLst/>
            </a:prstGeom>
          </p:spPr>
        </p:pic>
      </p:grpSp>
      <p:grpSp>
        <p:nvGrpSpPr>
          <p:cNvPr id="58" name="Group 58"/>
          <p:cNvGrpSpPr/>
          <p:nvPr/>
        </p:nvGrpSpPr>
        <p:grpSpPr>
          <a:xfrm>
            <a:off x="17565056" y="4857508"/>
            <a:ext cx="1066625" cy="1386507"/>
            <a:chOff x="0" y="0"/>
            <a:chExt cx="1422166" cy="1848676"/>
          </a:xfrm>
        </p:grpSpPr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289404" y="1335676"/>
              <a:ext cx="1020895" cy="513000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17">
              <a:alphaModFix amt="78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-305840">
              <a:off x="68793" y="53891"/>
              <a:ext cx="1284581" cy="160572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963890" y="10733332"/>
            <a:ext cx="6783209" cy="377315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65841" y="10641323"/>
            <a:ext cx="3157120" cy="253753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799590" flipH="1">
            <a:off x="-502929" y="9509628"/>
            <a:ext cx="2564585" cy="238827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3465908" y="10359425"/>
            <a:ext cx="3430230" cy="1245263"/>
            <a:chOff x="0" y="0"/>
            <a:chExt cx="789452" cy="28659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89452" cy="286592"/>
            </a:xfrm>
            <a:custGeom>
              <a:avLst/>
              <a:gdLst/>
              <a:ahLst/>
              <a:cxnLst/>
              <a:rect l="l" t="t" r="r" b="b"/>
              <a:pathLst>
                <a:path w="789452" h="286592">
                  <a:moveTo>
                    <a:pt x="0" y="0"/>
                  </a:moveTo>
                  <a:lnTo>
                    <a:pt x="789452" y="0"/>
                  </a:lnTo>
                  <a:lnTo>
                    <a:pt x="789452" y="286592"/>
                  </a:lnTo>
                  <a:lnTo>
                    <a:pt x="0" y="28659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1158762" y="1214341"/>
            <a:ext cx="19208137" cy="14001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039"/>
              </a:lnSpc>
              <a:spcBef>
                <a:spcPct val="0"/>
              </a:spcBef>
            </a:pPr>
            <a:r>
              <a:rPr lang="en-US" sz="9099" dirty="0">
                <a:solidFill>
                  <a:srgbClr val="545454"/>
                </a:solidFill>
                <a:latin typeface="Open Sans"/>
              </a:rPr>
              <a:t>Helping community orgs to…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88752" y="11604688"/>
            <a:ext cx="2616169" cy="18688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93"/>
              </a:lnSpc>
            </a:pPr>
            <a:r>
              <a:rPr lang="en-US" sz="5200" dirty="0">
                <a:solidFill>
                  <a:srgbClr val="000000"/>
                </a:solidFill>
                <a:latin typeface="Pangolin Bold"/>
              </a:rPr>
              <a:t>Support </a:t>
            </a:r>
          </a:p>
          <a:p>
            <a:pPr algn="ctr">
              <a:lnSpc>
                <a:spcPts val="4793"/>
              </a:lnSpc>
            </a:pPr>
            <a:r>
              <a:rPr lang="en-US" sz="5200" dirty="0">
                <a:solidFill>
                  <a:srgbClr val="000000"/>
                </a:solidFill>
                <a:latin typeface="Pangolin Bold"/>
              </a:rPr>
              <a:t>and resources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963890" y="13086848"/>
            <a:ext cx="6723160" cy="12411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93"/>
              </a:lnSpc>
            </a:pPr>
            <a:r>
              <a:rPr lang="en-US" sz="4841" dirty="0">
                <a:solidFill>
                  <a:srgbClr val="FFFFFF"/>
                </a:solidFill>
                <a:latin typeface="Pangolin Bold"/>
              </a:rPr>
              <a:t>Helping local groups make great things happen</a:t>
            </a:r>
          </a:p>
        </p:txBody>
      </p:sp>
      <p:sp>
        <p:nvSpPr>
          <p:cNvPr id="20" name="TextBox 20"/>
          <p:cNvSpPr txBox="1"/>
          <p:nvPr/>
        </p:nvSpPr>
        <p:spPr>
          <a:xfrm rot="448317">
            <a:off x="13997499" y="4764956"/>
            <a:ext cx="5782186" cy="799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81"/>
              </a:lnSpc>
            </a:pPr>
            <a:r>
              <a:rPr lang="en-US" sz="6041">
                <a:solidFill>
                  <a:srgbClr val="FFFFFF"/>
                </a:solidFill>
                <a:latin typeface="Pangolin Bold"/>
              </a:rPr>
              <a:t>Welcome! </a:t>
            </a:r>
          </a:p>
        </p:txBody>
      </p:sp>
      <p:sp>
        <p:nvSpPr>
          <p:cNvPr id="21" name="TextBox 21"/>
          <p:cNvSpPr txBox="1"/>
          <p:nvPr/>
        </p:nvSpPr>
        <p:spPr>
          <a:xfrm rot="368318">
            <a:off x="14202828" y="6175163"/>
            <a:ext cx="7956114" cy="947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27"/>
              </a:lnSpc>
            </a:pPr>
            <a:r>
              <a:rPr lang="en-US" sz="4141">
                <a:solidFill>
                  <a:srgbClr val="FFFFFF"/>
                </a:solidFill>
                <a:latin typeface="Pangolin Bold"/>
              </a:rPr>
              <a:t>Activities and</a:t>
            </a:r>
          </a:p>
          <a:p>
            <a:pPr>
              <a:lnSpc>
                <a:spcPts val="3147"/>
              </a:lnSpc>
            </a:pPr>
            <a:r>
              <a:rPr lang="en-US" sz="4141">
                <a:solidFill>
                  <a:srgbClr val="FFFFFF"/>
                </a:solidFill>
                <a:latin typeface="Pangolin Bold"/>
              </a:rPr>
              <a:t>                     volunteering</a:t>
            </a:r>
          </a:p>
        </p:txBody>
      </p:sp>
      <p:sp>
        <p:nvSpPr>
          <p:cNvPr id="22" name="TextBox 22"/>
          <p:cNvSpPr txBox="1"/>
          <p:nvPr/>
        </p:nvSpPr>
        <p:spPr>
          <a:xfrm rot="-367898">
            <a:off x="15895782" y="7769051"/>
            <a:ext cx="4452126" cy="594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57"/>
              </a:lnSpc>
            </a:pPr>
            <a:r>
              <a:rPr lang="en-US" sz="4841">
                <a:solidFill>
                  <a:srgbClr val="FFFFFF"/>
                </a:solidFill>
                <a:latin typeface="Pangolin Bold"/>
              </a:rPr>
              <a:t>this way! </a:t>
            </a:r>
          </a:p>
        </p:txBody>
      </p:sp>
      <p:sp>
        <p:nvSpPr>
          <p:cNvPr id="29" name="TextBox 29"/>
          <p:cNvSpPr txBox="1"/>
          <p:nvPr/>
        </p:nvSpPr>
        <p:spPr>
          <a:xfrm rot="-1344140">
            <a:off x="7556502" y="8996051"/>
            <a:ext cx="985686" cy="633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3"/>
              </a:lnSpc>
            </a:pPr>
            <a:r>
              <a:rPr lang="en-US" sz="4841" dirty="0">
                <a:solidFill>
                  <a:srgbClr val="000000"/>
                </a:solidFill>
                <a:latin typeface="Pangolin Bold"/>
              </a:rPr>
              <a:t> 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DBCE2DE-8A82-4186-AD95-2D329FCE7B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648996" y="6678712"/>
            <a:ext cx="4640301" cy="816561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492430C-B386-4E36-8BFB-4A5138D4BE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49925" y="11413659"/>
            <a:ext cx="4640301" cy="328503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1D7F8C9-803B-4AE8-9004-1B76914C74D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29857" y="3178994"/>
            <a:ext cx="13569744" cy="714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424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06847" y="9973851"/>
            <a:ext cx="5396285" cy="300168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99114" y="9900654"/>
            <a:ext cx="2511602" cy="201869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799590" flipH="1">
            <a:off x="-454911" y="8832045"/>
            <a:ext cx="2040219" cy="1899954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2925896" y="1417128"/>
            <a:ext cx="15280758" cy="10860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781"/>
              </a:lnSpc>
              <a:spcBef>
                <a:spcPct val="0"/>
              </a:spcBef>
            </a:pPr>
            <a:r>
              <a:rPr lang="en-US" sz="7239" dirty="0">
                <a:solidFill>
                  <a:srgbClr val="545454"/>
                </a:solidFill>
                <a:latin typeface="Open Sans"/>
              </a:rPr>
              <a:t>Anchors Update Jan 2022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40019" y="10667045"/>
            <a:ext cx="2081256" cy="14619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13"/>
              </a:lnSpc>
            </a:pPr>
            <a:r>
              <a:rPr lang="en-US" sz="3506" dirty="0">
                <a:solidFill>
                  <a:srgbClr val="000000"/>
                </a:solidFill>
                <a:latin typeface="Pangolin Bold"/>
              </a:rPr>
              <a:t>Support </a:t>
            </a:r>
          </a:p>
          <a:p>
            <a:pPr algn="ctr">
              <a:lnSpc>
                <a:spcPts val="3813"/>
              </a:lnSpc>
            </a:pPr>
            <a:r>
              <a:rPr lang="en-US" sz="3506" dirty="0">
                <a:solidFill>
                  <a:srgbClr val="000000"/>
                </a:solidFill>
                <a:latin typeface="Pangolin Bold"/>
              </a:rPr>
              <a:t>and resources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906846" y="11846155"/>
            <a:ext cx="5348514" cy="974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13"/>
              </a:lnSpc>
            </a:pPr>
            <a:r>
              <a:rPr lang="en-US" sz="3506" dirty="0">
                <a:solidFill>
                  <a:srgbClr val="FFFFFF"/>
                </a:solidFill>
                <a:latin typeface="Pangolin Bold"/>
              </a:rPr>
              <a:t>Helping local groups make great things happen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DBCE2DE-8A82-4186-AD95-2D329FCE7B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510068" y="6826800"/>
            <a:ext cx="3691526" cy="649604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492430C-B386-4E36-8BFB-4A5138D4BE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47337" y="10539472"/>
            <a:ext cx="3691526" cy="261336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E27F21A-A2EB-42BB-B8F1-469CBF85C5CC}"/>
              </a:ext>
            </a:extLst>
          </p:cNvPr>
          <p:cNvSpPr txBox="1"/>
          <p:nvPr/>
        </p:nvSpPr>
        <p:spPr>
          <a:xfrm>
            <a:off x="1260828" y="3354581"/>
            <a:ext cx="18189221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Progress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Community Anchor met as the Network on Tue 11 Jan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Lead Anchors have development plans, budgets and contracts agreed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Local Anchors plans in development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TSL &amp; Lead Anchors meeting monthly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Anchors meeting with Social Prescribing Leads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Rural and Batley &amp; </a:t>
            </a:r>
            <a:r>
              <a:rPr lang="en-GB" sz="3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Spen</a:t>
            </a:r>
            <a:r>
              <a:rPr lang="en-GB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piloting community directory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Valleys Community Anchor Network development work underway</a:t>
            </a:r>
          </a:p>
        </p:txBody>
      </p:sp>
    </p:spTree>
    <p:extLst>
      <p:ext uri="{BB962C8B-B14F-4D97-AF65-F5344CB8AC3E}">
        <p14:creationId xmlns:p14="http://schemas.microsoft.com/office/powerpoint/2010/main" val="971567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06847" y="9973851"/>
            <a:ext cx="5396285" cy="300168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99114" y="9900654"/>
            <a:ext cx="2511602" cy="201869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799590" flipH="1">
            <a:off x="-454911" y="8832045"/>
            <a:ext cx="2040219" cy="1899954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2925896" y="1417128"/>
            <a:ext cx="15280758" cy="10860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781"/>
              </a:lnSpc>
              <a:spcBef>
                <a:spcPct val="0"/>
              </a:spcBef>
            </a:pPr>
            <a:r>
              <a:rPr lang="en-US" sz="7239" dirty="0">
                <a:solidFill>
                  <a:srgbClr val="545454"/>
                </a:solidFill>
                <a:latin typeface="Open Sans"/>
              </a:rPr>
              <a:t>Anchors Update Jan 2022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40019" y="10667045"/>
            <a:ext cx="2081256" cy="14619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13"/>
              </a:lnSpc>
            </a:pPr>
            <a:r>
              <a:rPr lang="en-US" sz="3506" dirty="0">
                <a:solidFill>
                  <a:srgbClr val="000000"/>
                </a:solidFill>
                <a:latin typeface="Pangolin Bold"/>
              </a:rPr>
              <a:t>Support </a:t>
            </a:r>
          </a:p>
          <a:p>
            <a:pPr algn="ctr">
              <a:lnSpc>
                <a:spcPts val="3813"/>
              </a:lnSpc>
            </a:pPr>
            <a:r>
              <a:rPr lang="en-US" sz="3506" dirty="0">
                <a:solidFill>
                  <a:srgbClr val="000000"/>
                </a:solidFill>
                <a:latin typeface="Pangolin Bold"/>
              </a:rPr>
              <a:t>and resources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906846" y="11846155"/>
            <a:ext cx="5348514" cy="974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13"/>
              </a:lnSpc>
            </a:pPr>
            <a:r>
              <a:rPr lang="en-US" sz="3506" dirty="0">
                <a:solidFill>
                  <a:srgbClr val="FFFFFF"/>
                </a:solidFill>
                <a:latin typeface="Pangolin Bold"/>
              </a:rPr>
              <a:t>Helping local groups make great things happen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DBCE2DE-8A82-4186-AD95-2D329FCE7B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510068" y="6826800"/>
            <a:ext cx="3691526" cy="649604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492430C-B386-4E36-8BFB-4A5138D4BE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47337" y="10539472"/>
            <a:ext cx="3691526" cy="261336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E27F21A-A2EB-42BB-B8F1-469CBF85C5CC}"/>
              </a:ext>
            </a:extLst>
          </p:cNvPr>
          <p:cNvSpPr txBox="1"/>
          <p:nvPr/>
        </p:nvSpPr>
        <p:spPr>
          <a:xfrm>
            <a:off x="1260828" y="3354581"/>
            <a:ext cx="18189221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Next steps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Next Anchor Network meeting 13 Apr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Interim evaluation by end of May 2022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Lead Community Anchors meet monthly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Anchors organise networks and attend other community meetings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Covid Community Champions work being led by Anchors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Funds allocated to support local anchor development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Communications plan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Report to commissioners on Oct-Dec period</a:t>
            </a:r>
          </a:p>
        </p:txBody>
      </p:sp>
    </p:spTree>
    <p:extLst>
      <p:ext uri="{BB962C8B-B14F-4D97-AF65-F5344CB8AC3E}">
        <p14:creationId xmlns:p14="http://schemas.microsoft.com/office/powerpoint/2010/main" val="348195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1495" r="755" b="19964"/>
          <a:stretch>
            <a:fillRect/>
          </a:stretch>
        </p:blipFill>
        <p:spPr>
          <a:xfrm>
            <a:off x="14168139" y="9341273"/>
            <a:ext cx="6602222" cy="389439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957245" y="8255806"/>
            <a:ext cx="10867078" cy="604481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69646">
            <a:off x="-921330" y="4172068"/>
            <a:ext cx="6958852" cy="559317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614442" flipH="1">
            <a:off x="-3818578" y="1095946"/>
            <a:ext cx="4772842" cy="444470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4168139" y="13015799"/>
            <a:ext cx="3301111" cy="173308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/>
          <a:srcRect l="824" t="30425" b="26959"/>
          <a:stretch>
            <a:fillRect/>
          </a:stretch>
        </p:blipFill>
        <p:spPr>
          <a:xfrm>
            <a:off x="17760454" y="13235671"/>
            <a:ext cx="3009907" cy="129333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158762" y="1125043"/>
            <a:ext cx="20225238" cy="1400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039"/>
              </a:lnSpc>
              <a:spcBef>
                <a:spcPct val="0"/>
              </a:spcBef>
            </a:pPr>
            <a:r>
              <a:rPr lang="en-US" sz="9099">
                <a:solidFill>
                  <a:srgbClr val="545454"/>
                </a:solidFill>
                <a:latin typeface="Open Sans"/>
              </a:rPr>
              <a:t>Thank you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842340" y="4657650"/>
            <a:ext cx="6325798" cy="4486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4200">
                <a:solidFill>
                  <a:srgbClr val="545454"/>
                </a:solidFill>
                <a:latin typeface="Open Sans Bold"/>
              </a:rPr>
              <a:t>Bridget Hughes</a:t>
            </a:r>
          </a:p>
          <a:p>
            <a:pPr>
              <a:lnSpc>
                <a:spcPts val="5040"/>
              </a:lnSpc>
            </a:pPr>
            <a:r>
              <a:rPr lang="en-US" sz="4200">
                <a:solidFill>
                  <a:srgbClr val="545454"/>
                </a:solidFill>
                <a:latin typeface="Open Sans"/>
              </a:rPr>
              <a:t>Supporting </a:t>
            </a:r>
          </a:p>
          <a:p>
            <a:pPr>
              <a:lnSpc>
                <a:spcPts val="5040"/>
              </a:lnSpc>
            </a:pPr>
            <a:r>
              <a:rPr lang="en-US" sz="4200">
                <a:solidFill>
                  <a:srgbClr val="545454"/>
                </a:solidFill>
                <a:latin typeface="Open Sans"/>
              </a:rPr>
              <a:t>Communities Lead</a:t>
            </a:r>
          </a:p>
          <a:p>
            <a:pPr>
              <a:lnSpc>
                <a:spcPts val="2520"/>
              </a:lnSpc>
            </a:pPr>
            <a:endParaRPr lang="en-US" sz="4200">
              <a:solidFill>
                <a:srgbClr val="545454"/>
              </a:solidFill>
              <a:latin typeface="Open Sans"/>
            </a:endParaRPr>
          </a:p>
          <a:p>
            <a:pPr>
              <a:lnSpc>
                <a:spcPts val="5040"/>
              </a:lnSpc>
            </a:pPr>
            <a:r>
              <a:rPr lang="en-US" sz="4200">
                <a:solidFill>
                  <a:srgbClr val="545454"/>
                </a:solidFill>
                <a:latin typeface="Open Sans Bold"/>
              </a:rPr>
              <a:t>Tom Taylor</a:t>
            </a:r>
          </a:p>
          <a:p>
            <a:pPr>
              <a:lnSpc>
                <a:spcPts val="5040"/>
              </a:lnSpc>
            </a:pPr>
            <a:r>
              <a:rPr lang="en-US" sz="4200">
                <a:solidFill>
                  <a:srgbClr val="545454"/>
                </a:solidFill>
                <a:latin typeface="Open Sans"/>
              </a:rPr>
              <a:t>Community Anchor Lead</a:t>
            </a:r>
          </a:p>
          <a:p>
            <a:pPr>
              <a:lnSpc>
                <a:spcPts val="2520"/>
              </a:lnSpc>
            </a:pPr>
            <a:endParaRPr lang="en-US" sz="4200">
              <a:solidFill>
                <a:srgbClr val="545454"/>
              </a:solidFill>
              <a:latin typeface="Open Sans"/>
            </a:endParaRPr>
          </a:p>
          <a:p>
            <a:pPr>
              <a:lnSpc>
                <a:spcPts val="5279"/>
              </a:lnSpc>
              <a:spcBef>
                <a:spcPct val="0"/>
              </a:spcBef>
            </a:pPr>
            <a:endParaRPr lang="en-US" sz="4200">
              <a:solidFill>
                <a:srgbClr val="545454"/>
              </a:solidFill>
              <a:latin typeface="Open San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641786" y="2460289"/>
            <a:ext cx="5591980" cy="954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28"/>
              </a:lnSpc>
            </a:pPr>
            <a:r>
              <a:rPr lang="en-US" sz="7200">
                <a:solidFill>
                  <a:srgbClr val="808080"/>
                </a:solidFill>
                <a:latin typeface="Open Sans"/>
              </a:rPr>
              <a:t>We are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011156" y="2460289"/>
            <a:ext cx="9759205" cy="1858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28"/>
              </a:lnSpc>
            </a:pPr>
            <a:r>
              <a:rPr lang="en-US" sz="7200">
                <a:solidFill>
                  <a:srgbClr val="EB7A0B"/>
                </a:solidFill>
                <a:latin typeface="Open Sans Bold"/>
              </a:rPr>
              <a:t>Third Sector Leaders Kirklees (TSL)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444562" y="4725519"/>
            <a:ext cx="6939438" cy="2228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endParaRPr/>
          </a:p>
          <a:p>
            <a:pPr>
              <a:lnSpc>
                <a:spcPts val="5040"/>
              </a:lnSpc>
            </a:pPr>
            <a:endParaRPr/>
          </a:p>
          <a:p>
            <a:pPr>
              <a:lnSpc>
                <a:spcPts val="5040"/>
              </a:lnSpc>
            </a:pPr>
            <a:r>
              <a:rPr lang="en-US" sz="4200">
                <a:solidFill>
                  <a:srgbClr val="A6A6A6"/>
                </a:solidFill>
                <a:latin typeface="Open Sans"/>
              </a:rPr>
              <a:t>Bridget@tslkirklees.org.uk  </a:t>
            </a:r>
          </a:p>
          <a:p>
            <a:pPr>
              <a:lnSpc>
                <a:spcPts val="2520"/>
              </a:lnSpc>
              <a:spcBef>
                <a:spcPct val="0"/>
              </a:spcBef>
            </a:pPr>
            <a:endParaRPr lang="en-US" sz="4200">
              <a:solidFill>
                <a:srgbClr val="A6A6A6"/>
              </a:solidFill>
              <a:latin typeface="Open San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4444562" y="7560000"/>
            <a:ext cx="6939438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  <a:spcBef>
                <a:spcPct val="0"/>
              </a:spcBef>
            </a:pPr>
            <a:r>
              <a:rPr lang="en-US" sz="4200">
                <a:solidFill>
                  <a:srgbClr val="A6A6A6"/>
                </a:solidFill>
                <a:latin typeface="Open Sans"/>
              </a:rPr>
              <a:t>Tom@tslkirklees.org.uk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15756410D2534C99BF74F9A8677DF1" ma:contentTypeVersion="11" ma:contentTypeDescription="Create a new document." ma:contentTypeScope="" ma:versionID="ed8f648f8e1b8832495424d6fb074623">
  <xsd:schema xmlns:xsd="http://www.w3.org/2001/XMLSchema" xmlns:xs="http://www.w3.org/2001/XMLSchema" xmlns:p="http://schemas.microsoft.com/office/2006/metadata/properties" xmlns:ns2="577a0ca4-d83a-4ed6-9b66-76ee96ec1ca4" xmlns:ns3="9a541dd7-75d5-42e1-8f17-ced8ceb3d9e3" targetNamespace="http://schemas.microsoft.com/office/2006/metadata/properties" ma:root="true" ma:fieldsID="24e889bcf1c0727bf6d28ce6e1311637" ns2:_="" ns3:_="">
    <xsd:import namespace="577a0ca4-d83a-4ed6-9b66-76ee96ec1ca4"/>
    <xsd:import namespace="9a541dd7-75d5-42e1-8f17-ced8ceb3d9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7a0ca4-d83a-4ed6-9b66-76ee96ec1c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541dd7-75d5-42e1-8f17-ced8ceb3d9e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4174FB1-AA15-4B3D-B481-E841E607B1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7a0ca4-d83a-4ed6-9b66-76ee96ec1ca4"/>
    <ds:schemaRef ds:uri="9a541dd7-75d5-42e1-8f17-ced8ceb3d9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7D9885-0CF8-4D73-ADDC-5CF4B09F9D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953EED-89A5-40D8-8389-E02188CED2A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281</Words>
  <Application>Microsoft Office PowerPoint</Application>
  <PresentationFormat>Custom</PresentationFormat>
  <Paragraphs>71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Open Sans</vt:lpstr>
      <vt:lpstr>Pangolin Bold</vt:lpstr>
      <vt:lpstr>Open Sans Bold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Infoshare event</dc:title>
  <cp:lastModifiedBy>Tom Taylor</cp:lastModifiedBy>
  <cp:revision>7</cp:revision>
  <dcterms:created xsi:type="dcterms:W3CDTF">2006-08-16T00:00:00Z</dcterms:created>
  <dcterms:modified xsi:type="dcterms:W3CDTF">2022-01-25T14:10:39Z</dcterms:modified>
  <dc:identifier>DAEqjQ5hYbg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0x0101001F15756410D2534C99BF74F9A8677DF1</vt:lpwstr>
  </property>
</Properties>
</file>